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860" r:id="rId4"/>
    <p:sldId id="861" r:id="rId5"/>
    <p:sldId id="862" r:id="rId6"/>
    <p:sldId id="863" r:id="rId7"/>
    <p:sldId id="864" r:id="rId8"/>
    <p:sldId id="865" r:id="rId9"/>
    <p:sldId id="866" r:id="rId10"/>
    <p:sldId id="867" r:id="rId1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5</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17471"/>
            <a:ext cx="11485848" cy="1754326"/>
          </a:xfrm>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主要讲述了美国职业棒球大联盟首位黑人球员杰基</a:t>
            </a:r>
            <a:r>
              <a:rPr lang="en-US" altLang="zh-CN" b="1" dirty="0">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罗宾森的生平事迹</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包括他在军队的经历、棒球职业生涯的成就以及退役后为人权事业所做的贡献。</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6385;FounderCES"/>
          <p:cNvPicPr/>
          <p:nvPr/>
        </p:nvPicPr>
        <p:blipFill>
          <a:blip r:embed="rId1"/>
          <a:stretch>
            <a:fillRect/>
          </a:stretch>
        </p:blipFill>
        <p:spPr>
          <a:xfrm>
            <a:off x="577736" y="2888877"/>
            <a:ext cx="1917070" cy="468115"/>
          </a:xfrm>
          <a:prstGeom prst="rect">
            <a:avLst/>
          </a:prstGeom>
        </p:spPr>
      </p:pic>
      <p:pic>
        <p:nvPicPr>
          <p:cNvPr id="4" name="图片 3"/>
          <p:cNvPicPr>
            <a:picLocks noChangeAspect="1"/>
          </p:cNvPicPr>
          <p:nvPr/>
        </p:nvPicPr>
        <p:blipFill>
          <a:blip r:embed="rId2"/>
          <a:stretch>
            <a:fillRect/>
          </a:stretch>
        </p:blipFill>
        <p:spPr>
          <a:xfrm>
            <a:off x="725770" y="1268760"/>
            <a:ext cx="10738873" cy="138009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18922"/>
            <a:ext cx="11485848" cy="396938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Jackie Robinson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1919—1972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the first black baseball player to play in the American major leagues during the 20th century.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Robinson was an outstanding all-around athlete at the University of California. Yet in 1941 he had to drop out of the university to help his mother support the family. He entered the US Army in 1942 and became a second lieutenant in 1943.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had to leave the army because he refused to follow an order that a black person like him should sit at the back of the army bus. This might be one of the reasons for his future fight for human rights.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396938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Upon leaving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army, Robinson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played baseball in a black league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 where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drew the attention of the general manager of the Brooklyn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Dodgers, Branch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Rickey. Robinson’s talents on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field,his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honesty,and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caring for family all satisfied Rickey. In 1947, Robinson joined the Brooklyn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Dodgers,becoming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first black player in the major leagues and breaking the 63-year-old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line”. He achieved quick success on the field and became the National League’s Most Valuable Player in 1949. From 1947 to 1956,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led the Dodgers to six league championships and one World Series victory.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4983"/>
            <a:ext cx="11485848" cy="507746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road to success is never smooth.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because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colour,Robinson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treated unfairly by baseball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fans, players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opposite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teams,and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even his teammates. He wrote in 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 “Plenty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times I wanted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leave,but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had to hold to myself. I know that I am a black man in a white world. The whole thing is bigger than myself.”</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retiring from baseball in 1957, Robinson went on working for human rights. He was a spokesman for the NAACP and made appearances with Martin Luther King. In 1962, Robinson became the first black person to be introduced into the Baseball Hall of Fame. In 1984,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Robinson was awarded the Presidential Medal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Freedom,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highest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an American.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510272"/>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“However,he had to leave the army because he refused to follow an order that a black person like him should sit at the back of the army bus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可知，罗宾森不得不离开军队，是因为他拒绝遵守黑人应该坐在军车后排的命令。故选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Robinson stop his army life?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Because he did not want to be a second lieutenant.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Because he refused to sit at the back of the army bus.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Because he had to help his mother to support his family.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Because he wanted to play in the American major leagues.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85277" y="846043"/>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328932"/>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段落大意题。根据</a:t>
            </a:r>
            <a:r>
              <a:rPr lang="en-US" altLang="zh-CN" b="1">
                <a:solidFill>
                  <a:srgbClr val="FF0000"/>
                </a:solidFill>
                <a:latin typeface="Times New Roman" panose="02020603050405020304" pitchFamily="18" charset="0"/>
                <a:ea typeface="宋体" panose="02010600030101010101" pitchFamily="2" charset="-122"/>
              </a:rPr>
              <a:t>“Upon leaving the army,Robinson played baseball in a black league team, where he drew the attention of the general manager</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以及全段可知，第三段主要讲述了罗宾森的棒球职业生涯经历和成就。故选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682224"/>
            <a:ext cx="11485848" cy="1753235"/>
          </a:xfrm>
        </p:spPr>
        <p:txBody>
          <a:bodyPr/>
          <a:lstStyle/>
          <a:p>
            <a:pPr hangingPunct="0">
              <a:spcAft>
                <a:spcPts val="0"/>
              </a:spcAft>
              <a:tabLst>
                <a:tab pos="4935220"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Paragraph 3 mainly tell us?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Robinson’s baseball team.	B. Robinson’s baseball experiences.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Robinson’s baseball talents.	D. Robinson’s friendship with Rickey.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1782147"/>
            <a:ext cx="3365162" cy="417306"/>
          </a:xfrm>
          <a:prstGeom prst="rect">
            <a:avLst/>
          </a:prstGeom>
        </p:spPr>
      </p:pic>
      <p:sp>
        <p:nvSpPr>
          <p:cNvPr id="4" name="文本框 3"/>
          <p:cNvSpPr txBox="1"/>
          <p:nvPr/>
        </p:nvSpPr>
        <p:spPr>
          <a:xfrm>
            <a:off x="885277" y="1782147"/>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4049012"/>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know that I am a black man in a white world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 whole thing is bigger than myself</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可知，他知道自己是一个白人世界中的黑人，这件事的意义远超过他个人。由此推知，罗宾森坚持留在球队是因为他希望通过自己的努力为黑人争取权利。故选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341632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Robinson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didn’t leave the baseball team even when he was treated unfairly probably because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he was the leading player in the baseball team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he needed to make a living by playing baseball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he thought Rickey would give him bigger tasks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he wanted to fight for human rights for the black</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76460" y="846043"/>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501008"/>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rPr>
              <a:t>“In 1962,Robinson became the first black person to be introduced into the Baseball Hall of Fame</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In 1984,Robinson was awarded the Presidential Medal of Freedom,the highest honour for an American</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rPr>
              <a:t>1962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年，罗宾森成为首位入选棒球名人堂的黑人；</a:t>
            </a:r>
            <a:r>
              <a:rPr lang="en-US" altLang="zh-CN" b="1">
                <a:solidFill>
                  <a:srgbClr val="FF0000"/>
                </a:solidFill>
                <a:latin typeface="Times New Roman" panose="02020603050405020304" pitchFamily="18" charset="0"/>
                <a:ea typeface="宋体" panose="02010600030101010101" pitchFamily="2" charset="-122"/>
              </a:rPr>
              <a:t>1984</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年，他被授予美国总统自由勋章——美国公民的最高荣誉。由此推知，罗宾森的成就得到了广泛认可。故选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conclusion can we draw from the article?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Robinson was more suitable to be an officer.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Robinson was widely recognized in America.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Robinson received the most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honours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America.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Robinson was the best American baseball player.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85277" y="846043"/>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3807</Words>
  <Application>WPS 演示</Application>
  <PresentationFormat>自定义</PresentationFormat>
  <Paragraphs>52</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462</cp:revision>
  <dcterms:created xsi:type="dcterms:W3CDTF">2020-11-06T05:24:00Z</dcterms:created>
  <dcterms:modified xsi:type="dcterms:W3CDTF">2025-09-18T06:20:07Z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